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792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2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808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8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0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563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3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77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5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14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22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E4789E-62DB-4DDB-934E-F1DAFE77A5E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14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</a:t>
            </a:r>
            <a:r>
              <a:rPr lang="en-US" altLang="en-US" sz="4000" dirty="0" err="1">
                <a:solidFill>
                  <a:schemeClr val="accent2"/>
                </a:solidFill>
              </a:rPr>
              <a:t>llamo</a:t>
            </a:r>
            <a:r>
              <a:rPr lang="en-US" altLang="en-US" sz="4000" dirty="0">
                <a:solidFill>
                  <a:schemeClr val="accent2"/>
                </a:solidFill>
              </a:rPr>
              <a:t> __________	</a:t>
            </a:r>
            <a:r>
              <a:rPr lang="en-US" altLang="en-US" sz="4000" dirty="0" err="1">
                <a:solidFill>
                  <a:schemeClr val="accent2"/>
                </a:solidFill>
              </a:rPr>
              <a:t>Clase</a:t>
            </a:r>
            <a:r>
              <a:rPr lang="en-US" altLang="en-US" sz="4000" dirty="0">
                <a:solidFill>
                  <a:schemeClr val="accent2"/>
                </a:solidFill>
              </a:rPr>
              <a:t> 6</a:t>
            </a:r>
            <a:r>
              <a:rPr lang="en-US" altLang="en-US" sz="4000" dirty="0" smtClean="0">
                <a:solidFill>
                  <a:schemeClr val="accent2"/>
                </a:solidFill>
              </a:rPr>
              <a:t>01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</a:t>
            </a:r>
            <a:r>
              <a:rPr lang="en-US" altLang="en-US" sz="4000" dirty="0" err="1">
                <a:solidFill>
                  <a:schemeClr val="accent2"/>
                </a:solidFill>
              </a:rPr>
              <a:t>fecha</a:t>
            </a:r>
            <a:r>
              <a:rPr lang="en-US" altLang="en-US" sz="4000" dirty="0">
                <a:solidFill>
                  <a:schemeClr val="accent2"/>
                </a:solidFill>
              </a:rPr>
              <a:t> </a:t>
            </a:r>
            <a:r>
              <a:rPr lang="en-US" altLang="en-US" sz="4000" dirty="0" err="1">
                <a:solidFill>
                  <a:schemeClr val="accent2"/>
                </a:solidFill>
              </a:rPr>
              <a:t>es</a:t>
            </a:r>
            <a:r>
              <a:rPr lang="en-US" altLang="en-US" sz="4000" dirty="0">
                <a:solidFill>
                  <a:schemeClr val="accent2"/>
                </a:solidFill>
              </a:rPr>
              <a:t> el 7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mayo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2014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001000" cy="46482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3600" dirty="0">
                <a:solidFill>
                  <a:schemeClr val="bg2"/>
                </a:solidFill>
              </a:rPr>
              <a:t>Propósito </a:t>
            </a:r>
            <a:r>
              <a:rPr lang="es-ES_tradnl" altLang="en-US" sz="3600" dirty="0" smtClean="0">
                <a:solidFill>
                  <a:schemeClr val="bg2"/>
                </a:solidFill>
              </a:rPr>
              <a:t># 65: </a:t>
            </a:r>
            <a:r>
              <a:rPr lang="es-ES_tradnl" altLang="en-US" sz="3600" dirty="0">
                <a:cs typeface="Times New Roman" pitchFamily="18" charset="0"/>
              </a:rPr>
              <a:t>¿Dónde estudias</a:t>
            </a:r>
            <a:r>
              <a:rPr lang="es-ES_tradnl" altLang="en-US" sz="3600" dirty="0" smtClean="0"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None/>
            </a:pPr>
            <a:endParaRPr lang="es-ES_tradnl" altLang="en-US" sz="3600" dirty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3600" dirty="0" smtClean="0">
                <a:solidFill>
                  <a:schemeClr val="bg2"/>
                </a:solidFill>
                <a:cs typeface="Times New Roman" pitchFamily="18" charset="0"/>
              </a:rPr>
              <a:t>Actividad Inicial:</a:t>
            </a:r>
          </a:p>
          <a:p>
            <a:r>
              <a:rPr lang="es-ES_tradnl" altLang="en-US" sz="3600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sz="3200" dirty="0" smtClean="0">
                <a:cs typeface="Times New Roman" pitchFamily="18" charset="0"/>
              </a:rPr>
              <a:t>Completa p. 3.8</a:t>
            </a:r>
            <a:endParaRPr lang="es-ES_tradnl" altLang="en-US" sz="3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Tomar</a:t>
            </a:r>
            <a:r>
              <a:rPr lang="en-US" dirty="0" smtClean="0">
                <a:solidFill>
                  <a:srgbClr val="FF0000"/>
                </a:solidFill>
              </a:rPr>
              <a:t> QUIZ 2: CAP.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have 10 minutes to take your quiz.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45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smtClean="0"/>
              <a:t>Complete </a:t>
            </a:r>
            <a:r>
              <a:rPr lang="en-US" u="sng" dirty="0" err="1" smtClean="0"/>
              <a:t>Ejericico</a:t>
            </a:r>
            <a:r>
              <a:rPr lang="en-US" u="sng" dirty="0" smtClean="0"/>
              <a:t> 1</a:t>
            </a:r>
            <a:r>
              <a:rPr lang="en-US" dirty="0" smtClean="0"/>
              <a:t> p. 101</a:t>
            </a:r>
          </a:p>
          <a:p>
            <a:r>
              <a:rPr lang="en-US" dirty="0" smtClean="0"/>
              <a:t>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101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WORKBOOK:</a:t>
            </a:r>
          </a:p>
          <a:p>
            <a:r>
              <a:rPr lang="en-US" dirty="0" err="1"/>
              <a:t>Completa</a:t>
            </a:r>
            <a:r>
              <a:rPr lang="en-US" dirty="0"/>
              <a:t> p. 3.9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65 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Quadrant</vt:lpstr>
      <vt:lpstr>Me llamo __________ Clase 601 La fecha es el 7 de mayo del 2014</vt:lpstr>
      <vt:lpstr>Tomar QUIZ 2: CAP. 3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7 de mayo del 2014</dc:title>
  <dc:creator>Helen Zumaeta</dc:creator>
  <cp:lastModifiedBy>Helen Zumaeta</cp:lastModifiedBy>
  <cp:revision>1</cp:revision>
  <dcterms:created xsi:type="dcterms:W3CDTF">2014-05-08T19:42:57Z</dcterms:created>
  <dcterms:modified xsi:type="dcterms:W3CDTF">2014-05-08T19:44:13Z</dcterms:modified>
</cp:coreProperties>
</file>